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1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6.xml"/>
  <Override ContentType="application/vnd.openxmlformats-officedocument.presentationml.slideLayout+xml" PartName="/ppt/slideLayouts/slideLayout21.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26.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74" r:id="rId4"/>
    <p:sldMasterId id="2147483675" r:id="rId5"/>
  </p:sldMasterIdLst>
  <p:notesMasterIdLst>
    <p:notesMasterId r:id="rId6"/>
  </p:notesMasterIdLst>
  <p:sldIdLst>
    <p:sldId id="256" r:id="rId7"/>
  </p:sldIdLst>
  <p:sldSz cy="5143500" cx="9144000"/>
  <p:notesSz cx="6858000" cy="9144000"/>
  <p:embeddedFontLst>
    <p:embeddedFont>
      <p:font typeface="Montserrat"/>
      <p:regular r:id="rId8"/>
      <p:bold r:id="rId9"/>
      <p:italic r:id="rId10"/>
      <p:boldItalic r:id="rId11"/>
    </p:embeddedFont>
    <p:embeddedFont>
      <p:font typeface="Open Sans"/>
      <p:regular r:id="rId12"/>
      <p:bold r:id="rId13"/>
      <p:italic r:id="rId14"/>
      <p:boldItalic r:id="rId1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font" Target="fonts/Montserrat-boldItalic.fntdata"/><Relationship Id="rId10" Type="http://schemas.openxmlformats.org/officeDocument/2006/relationships/font" Target="fonts/Montserrat-italic.fntdata"/><Relationship Id="rId13" Type="http://schemas.openxmlformats.org/officeDocument/2006/relationships/font" Target="fonts/OpenSans-bold.fntdata"/><Relationship Id="rId12" Type="http://schemas.openxmlformats.org/officeDocument/2006/relationships/font" Target="fonts/OpenSans-regular.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font" Target="fonts/Montserrat-bold.fntdata"/><Relationship Id="rId15" Type="http://schemas.openxmlformats.org/officeDocument/2006/relationships/font" Target="fonts/OpenSans-boldItalic.fntdata"/><Relationship Id="rId14" Type="http://schemas.openxmlformats.org/officeDocument/2006/relationships/font" Target="fonts/OpenSans-italic.fntdata"/><Relationship Id="rId5" Type="http://schemas.openxmlformats.org/officeDocument/2006/relationships/slideMaster" Target="slideMasters/slideMaster2.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font" Target="fonts/Montserrat-regular.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g31665331ac9_0_156:notes"/>
          <p:cNvSpPr txBox="1"/>
          <p:nvPr>
            <p:ph idx="1" type="body"/>
          </p:nvPr>
        </p:nvSpPr>
        <p:spPr>
          <a:xfrm>
            <a:off x="685800" y="4400550"/>
            <a:ext cx="5486400" cy="3600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g31665331ac9_0_15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rm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0"/>
              </a:spcBef>
              <a:spcAft>
                <a:spcPts val="0"/>
              </a:spcAft>
              <a:buSzPts val="1400"/>
              <a:buChar char="○"/>
              <a:defRPr/>
            </a:lvl2pPr>
            <a:lvl3pPr indent="-317500" lvl="2" marL="1371600" algn="ctr">
              <a:lnSpc>
                <a:spcPct val="115000"/>
              </a:lnSpc>
              <a:spcBef>
                <a:spcPts val="0"/>
              </a:spcBef>
              <a:spcAft>
                <a:spcPts val="0"/>
              </a:spcAft>
              <a:buSzPts val="1400"/>
              <a:buChar char="■"/>
              <a:defRPr/>
            </a:lvl3pPr>
            <a:lvl4pPr indent="-317500" lvl="3" marL="1828800" algn="ctr">
              <a:lnSpc>
                <a:spcPct val="115000"/>
              </a:lnSpc>
              <a:spcBef>
                <a:spcPts val="0"/>
              </a:spcBef>
              <a:spcAft>
                <a:spcPts val="0"/>
              </a:spcAft>
              <a:buSzPts val="1400"/>
              <a:buChar char="●"/>
              <a:defRPr/>
            </a:lvl4pPr>
            <a:lvl5pPr indent="-317500" lvl="4" marL="2286000" algn="ctr">
              <a:lnSpc>
                <a:spcPct val="115000"/>
              </a:lnSpc>
              <a:spcBef>
                <a:spcPts val="0"/>
              </a:spcBef>
              <a:spcAft>
                <a:spcPts val="0"/>
              </a:spcAft>
              <a:buSzPts val="1400"/>
              <a:buChar char="○"/>
              <a:defRPr/>
            </a:lvl5pPr>
            <a:lvl6pPr indent="-317500" lvl="5" marL="2743200" algn="ctr">
              <a:lnSpc>
                <a:spcPct val="115000"/>
              </a:lnSpc>
              <a:spcBef>
                <a:spcPts val="0"/>
              </a:spcBef>
              <a:spcAft>
                <a:spcPts val="0"/>
              </a:spcAft>
              <a:buSzPts val="1400"/>
              <a:buChar char="■"/>
              <a:defRPr/>
            </a:lvl6pPr>
            <a:lvl7pPr indent="-317500" lvl="6" marL="3200400" algn="ctr">
              <a:lnSpc>
                <a:spcPct val="115000"/>
              </a:lnSpc>
              <a:spcBef>
                <a:spcPts val="0"/>
              </a:spcBef>
              <a:spcAft>
                <a:spcPts val="0"/>
              </a:spcAft>
              <a:buSzPts val="1400"/>
              <a:buChar char="●"/>
              <a:defRPr/>
            </a:lvl7pPr>
            <a:lvl8pPr indent="-317500" lvl="7" marL="3657600" algn="ctr">
              <a:lnSpc>
                <a:spcPct val="115000"/>
              </a:lnSpc>
              <a:spcBef>
                <a:spcPts val="0"/>
              </a:spcBef>
              <a:spcAft>
                <a:spcPts val="0"/>
              </a:spcAft>
              <a:buSzPts val="1400"/>
              <a:buChar char="○"/>
              <a:defRPr/>
            </a:lvl8pPr>
            <a:lvl9pPr indent="-317500" lvl="8" marL="4114800" algn="ctr">
              <a:lnSpc>
                <a:spcPct val="115000"/>
              </a:lnSpc>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4_Full Image">
  <p:cSld name="34_Full Image">
    <p:spTree>
      <p:nvGrpSpPr>
        <p:cNvPr id="52" name="Shape 52"/>
        <p:cNvGrpSpPr/>
        <p:nvPr/>
      </p:nvGrpSpPr>
      <p:grpSpPr>
        <a:xfrm>
          <a:off x="0" y="0"/>
          <a:ext cx="0" cy="0"/>
          <a:chOff x="0" y="0"/>
          <a:chExt cx="0" cy="0"/>
        </a:xfrm>
      </p:grpSpPr>
      <p:sp>
        <p:nvSpPr>
          <p:cNvPr id="53" name="Google Shape;53;p14"/>
          <p:cNvSpPr/>
          <p:nvPr>
            <p:ph idx="2" type="pic"/>
          </p:nvPr>
        </p:nvSpPr>
        <p:spPr>
          <a:xfrm>
            <a:off x="4221956" y="900112"/>
            <a:ext cx="4922100" cy="3343200"/>
          </a:xfrm>
          <a:prstGeom prst="rect">
            <a:avLst/>
          </a:prstGeom>
          <a:noFill/>
          <a:ln>
            <a:noFill/>
          </a:ln>
        </p:spPr>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3_Full Image">
  <p:cSld name="23_Full Image">
    <p:spTree>
      <p:nvGrpSpPr>
        <p:cNvPr id="54" name="Shape 54"/>
        <p:cNvGrpSpPr/>
        <p:nvPr/>
      </p:nvGrpSpPr>
      <p:grpSpPr>
        <a:xfrm>
          <a:off x="0" y="0"/>
          <a:ext cx="0" cy="0"/>
          <a:chOff x="0" y="0"/>
          <a:chExt cx="0" cy="0"/>
        </a:xfrm>
      </p:grpSpPr>
      <p:sp>
        <p:nvSpPr>
          <p:cNvPr id="55" name="Google Shape;55;p15"/>
          <p:cNvSpPr/>
          <p:nvPr>
            <p:ph idx="2" type="pic"/>
          </p:nvPr>
        </p:nvSpPr>
        <p:spPr>
          <a:xfrm>
            <a:off x="3286125" y="772886"/>
            <a:ext cx="5857800" cy="4370700"/>
          </a:xfrm>
          <a:prstGeom prst="rect">
            <a:avLst/>
          </a:prstGeom>
          <a:noFill/>
          <a:ln>
            <a:noFill/>
          </a:ln>
        </p:spPr>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7_Full Image">
  <p:cSld name="17_Full Image">
    <p:spTree>
      <p:nvGrpSpPr>
        <p:cNvPr id="56" name="Shape 56"/>
        <p:cNvGrpSpPr/>
        <p:nvPr/>
      </p:nvGrpSpPr>
      <p:grpSpPr>
        <a:xfrm>
          <a:off x="0" y="0"/>
          <a:ext cx="0" cy="0"/>
          <a:chOff x="0" y="0"/>
          <a:chExt cx="0" cy="0"/>
        </a:xfrm>
      </p:grpSpPr>
      <p:sp>
        <p:nvSpPr>
          <p:cNvPr id="57" name="Google Shape;57;p16"/>
          <p:cNvSpPr/>
          <p:nvPr>
            <p:ph idx="2" type="pic"/>
          </p:nvPr>
        </p:nvSpPr>
        <p:spPr>
          <a:xfrm>
            <a:off x="775440" y="775441"/>
            <a:ext cx="4406100" cy="2047200"/>
          </a:xfrm>
          <a:prstGeom prst="rect">
            <a:avLst/>
          </a:prstGeom>
          <a:noFill/>
          <a:ln>
            <a:noFill/>
          </a:ln>
        </p:spPr>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7_Full Image">
  <p:cSld name="27_Full Image">
    <p:spTree>
      <p:nvGrpSpPr>
        <p:cNvPr id="58" name="Shape 58"/>
        <p:cNvGrpSpPr/>
        <p:nvPr/>
      </p:nvGrpSpPr>
      <p:grpSpPr>
        <a:xfrm>
          <a:off x="0" y="0"/>
          <a:ext cx="0" cy="0"/>
          <a:chOff x="0" y="0"/>
          <a:chExt cx="0" cy="0"/>
        </a:xfrm>
      </p:grpSpPr>
      <p:sp>
        <p:nvSpPr>
          <p:cNvPr id="59" name="Google Shape;59;p17"/>
          <p:cNvSpPr/>
          <p:nvPr>
            <p:ph idx="2" type="pic"/>
          </p:nvPr>
        </p:nvSpPr>
        <p:spPr>
          <a:xfrm>
            <a:off x="267462" y="1680210"/>
            <a:ext cx="4304400" cy="1563600"/>
          </a:xfrm>
          <a:prstGeom prst="rect">
            <a:avLst/>
          </a:prstGeom>
          <a:noFill/>
          <a:ln>
            <a:noFill/>
          </a:ln>
        </p:spPr>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6_Full Image">
  <p:cSld name="26_Full Image">
    <p:spTree>
      <p:nvGrpSpPr>
        <p:cNvPr id="60" name="Shape 60"/>
        <p:cNvGrpSpPr/>
        <p:nvPr/>
      </p:nvGrpSpPr>
      <p:grpSpPr>
        <a:xfrm>
          <a:off x="0" y="0"/>
          <a:ext cx="0" cy="0"/>
          <a:chOff x="0" y="0"/>
          <a:chExt cx="0" cy="0"/>
        </a:xfrm>
      </p:grpSpPr>
      <p:sp>
        <p:nvSpPr>
          <p:cNvPr id="61" name="Google Shape;61;p18"/>
          <p:cNvSpPr/>
          <p:nvPr>
            <p:ph idx="2" type="pic"/>
          </p:nvPr>
        </p:nvSpPr>
        <p:spPr>
          <a:xfrm>
            <a:off x="3481388" y="0"/>
            <a:ext cx="2588400" cy="5143500"/>
          </a:xfrm>
          <a:prstGeom prst="rect">
            <a:avLst/>
          </a:prstGeom>
          <a:noFill/>
          <a:ln>
            <a:noFill/>
          </a:ln>
        </p:spPr>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2_Full Image">
  <p:cSld name="22_Full Image">
    <p:spTree>
      <p:nvGrpSpPr>
        <p:cNvPr id="62" name="Shape 62"/>
        <p:cNvGrpSpPr/>
        <p:nvPr/>
      </p:nvGrpSpPr>
      <p:grpSpPr>
        <a:xfrm>
          <a:off x="0" y="0"/>
          <a:ext cx="0" cy="0"/>
          <a:chOff x="0" y="0"/>
          <a:chExt cx="0" cy="0"/>
        </a:xfrm>
      </p:grpSpPr>
      <p:sp>
        <p:nvSpPr>
          <p:cNvPr id="63" name="Google Shape;63;p19"/>
          <p:cNvSpPr/>
          <p:nvPr>
            <p:ph idx="2" type="pic"/>
          </p:nvPr>
        </p:nvSpPr>
        <p:spPr>
          <a:xfrm>
            <a:off x="4679156" y="1170431"/>
            <a:ext cx="3059700" cy="1811100"/>
          </a:xfrm>
          <a:prstGeom prst="rect">
            <a:avLst/>
          </a:prstGeom>
          <a:noFill/>
          <a:ln>
            <a:noFill/>
          </a:ln>
        </p:spPr>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4_Full Image">
  <p:cSld name="24_Full Image">
    <p:spTree>
      <p:nvGrpSpPr>
        <p:cNvPr id="64" name="Shape 64"/>
        <p:cNvGrpSpPr/>
        <p:nvPr/>
      </p:nvGrpSpPr>
      <p:grpSpPr>
        <a:xfrm>
          <a:off x="0" y="0"/>
          <a:ext cx="0" cy="0"/>
          <a:chOff x="0" y="0"/>
          <a:chExt cx="0" cy="0"/>
        </a:xfrm>
      </p:grpSpPr>
      <p:sp>
        <p:nvSpPr>
          <p:cNvPr id="65" name="Google Shape;65;p20"/>
          <p:cNvSpPr/>
          <p:nvPr>
            <p:ph idx="2" type="pic"/>
          </p:nvPr>
        </p:nvSpPr>
        <p:spPr>
          <a:xfrm>
            <a:off x="4000500" y="1185863"/>
            <a:ext cx="1885800" cy="3957600"/>
          </a:xfrm>
          <a:prstGeom prst="rect">
            <a:avLst/>
          </a:prstGeom>
          <a:noFill/>
          <a:ln>
            <a:noFill/>
          </a:ln>
        </p:spPr>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5_Full Image">
  <p:cSld name="35_Full Image">
    <p:spTree>
      <p:nvGrpSpPr>
        <p:cNvPr id="66" name="Shape 66"/>
        <p:cNvGrpSpPr/>
        <p:nvPr/>
      </p:nvGrpSpPr>
      <p:grpSpPr>
        <a:xfrm>
          <a:off x="0" y="0"/>
          <a:ext cx="0" cy="0"/>
          <a:chOff x="0" y="0"/>
          <a:chExt cx="0" cy="0"/>
        </a:xfrm>
      </p:grpSpPr>
      <p:sp>
        <p:nvSpPr>
          <p:cNvPr id="67" name="Google Shape;67;p21"/>
          <p:cNvSpPr/>
          <p:nvPr>
            <p:ph idx="2" type="pic"/>
          </p:nvPr>
        </p:nvSpPr>
        <p:spPr>
          <a:xfrm>
            <a:off x="692945" y="1209304"/>
            <a:ext cx="1969200" cy="1362300"/>
          </a:xfrm>
          <a:prstGeom prst="rect">
            <a:avLst/>
          </a:prstGeom>
          <a:noFill/>
          <a:ln>
            <a:noFill/>
          </a:ln>
        </p:spPr>
      </p:sp>
      <p:sp>
        <p:nvSpPr>
          <p:cNvPr id="68" name="Google Shape;68;p21"/>
          <p:cNvSpPr/>
          <p:nvPr>
            <p:ph idx="3" type="pic"/>
          </p:nvPr>
        </p:nvSpPr>
        <p:spPr>
          <a:xfrm>
            <a:off x="692945" y="2945236"/>
            <a:ext cx="1969200" cy="1362300"/>
          </a:xfrm>
          <a:prstGeom prst="rect">
            <a:avLst/>
          </a:prstGeom>
          <a:noFill/>
          <a:ln>
            <a:noFill/>
          </a:ln>
        </p:spPr>
      </p:sp>
      <p:sp>
        <p:nvSpPr>
          <p:cNvPr id="69" name="Google Shape;69;p21"/>
          <p:cNvSpPr/>
          <p:nvPr>
            <p:ph idx="4" type="pic"/>
          </p:nvPr>
        </p:nvSpPr>
        <p:spPr>
          <a:xfrm>
            <a:off x="3081382" y="1209304"/>
            <a:ext cx="1969200" cy="1362300"/>
          </a:xfrm>
          <a:prstGeom prst="rect">
            <a:avLst/>
          </a:prstGeom>
          <a:noFill/>
          <a:ln>
            <a:noFill/>
          </a:ln>
        </p:spPr>
      </p:sp>
      <p:sp>
        <p:nvSpPr>
          <p:cNvPr id="70" name="Google Shape;70;p21"/>
          <p:cNvSpPr/>
          <p:nvPr>
            <p:ph idx="5" type="pic"/>
          </p:nvPr>
        </p:nvSpPr>
        <p:spPr>
          <a:xfrm>
            <a:off x="3081382" y="2945236"/>
            <a:ext cx="1969200" cy="1362300"/>
          </a:xfrm>
          <a:prstGeom prst="rect">
            <a:avLst/>
          </a:prstGeom>
          <a:noFill/>
          <a:ln>
            <a:noFill/>
          </a:ln>
        </p:spPr>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6_Full Image">
  <p:cSld name="16_Full Image">
    <p:spTree>
      <p:nvGrpSpPr>
        <p:cNvPr id="71" name="Shape 71"/>
        <p:cNvGrpSpPr/>
        <p:nvPr/>
      </p:nvGrpSpPr>
      <p:grpSpPr>
        <a:xfrm>
          <a:off x="0" y="0"/>
          <a:ext cx="0" cy="0"/>
          <a:chOff x="0" y="0"/>
          <a:chExt cx="0" cy="0"/>
        </a:xfrm>
      </p:grpSpPr>
      <p:sp>
        <p:nvSpPr>
          <p:cNvPr id="72" name="Google Shape;72;p22"/>
          <p:cNvSpPr/>
          <p:nvPr>
            <p:ph idx="2" type="pic"/>
          </p:nvPr>
        </p:nvSpPr>
        <p:spPr>
          <a:xfrm>
            <a:off x="5908694" y="1070179"/>
            <a:ext cx="2609100" cy="1600200"/>
          </a:xfrm>
          <a:prstGeom prst="rect">
            <a:avLst/>
          </a:prstGeom>
          <a:noFill/>
          <a:ln>
            <a:noFill/>
          </a:ln>
        </p:spPr>
      </p:sp>
      <p:sp>
        <p:nvSpPr>
          <p:cNvPr id="73" name="Google Shape;73;p22"/>
          <p:cNvSpPr/>
          <p:nvPr>
            <p:ph idx="3" type="pic"/>
          </p:nvPr>
        </p:nvSpPr>
        <p:spPr>
          <a:xfrm>
            <a:off x="5908694" y="2940452"/>
            <a:ext cx="2609100" cy="1600200"/>
          </a:xfrm>
          <a:prstGeom prst="rect">
            <a:avLst/>
          </a:prstGeom>
          <a:noFill/>
          <a:ln>
            <a:noFill/>
          </a:ln>
        </p:spPr>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Full Image">
  <p:cSld name="2_Full Image">
    <p:spTree>
      <p:nvGrpSpPr>
        <p:cNvPr id="74" name="Shape 74"/>
        <p:cNvGrpSpPr/>
        <p:nvPr/>
      </p:nvGrpSpPr>
      <p:grpSpPr>
        <a:xfrm>
          <a:off x="0" y="0"/>
          <a:ext cx="0" cy="0"/>
          <a:chOff x="0" y="0"/>
          <a:chExt cx="0" cy="0"/>
        </a:xfrm>
      </p:grpSpPr>
      <p:sp>
        <p:nvSpPr>
          <p:cNvPr id="75" name="Google Shape;75;p23"/>
          <p:cNvSpPr/>
          <p:nvPr>
            <p:ph idx="2" type="pic"/>
          </p:nvPr>
        </p:nvSpPr>
        <p:spPr>
          <a:xfrm>
            <a:off x="0" y="0"/>
            <a:ext cx="4572000" cy="5143500"/>
          </a:xfrm>
          <a:prstGeom prst="rect">
            <a:avLst/>
          </a:prstGeom>
          <a:noFill/>
          <a:ln>
            <a:noFill/>
          </a:ln>
        </p:spPr>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9_Full Image">
  <p:cSld name="19_Full Image">
    <p:spTree>
      <p:nvGrpSpPr>
        <p:cNvPr id="76" name="Shape 76"/>
        <p:cNvGrpSpPr/>
        <p:nvPr/>
      </p:nvGrpSpPr>
      <p:grpSpPr>
        <a:xfrm>
          <a:off x="0" y="0"/>
          <a:ext cx="0" cy="0"/>
          <a:chOff x="0" y="0"/>
          <a:chExt cx="0" cy="0"/>
        </a:xfrm>
      </p:grpSpPr>
      <p:sp>
        <p:nvSpPr>
          <p:cNvPr id="77" name="Google Shape;77;p24"/>
          <p:cNvSpPr/>
          <p:nvPr>
            <p:ph idx="2" type="pic"/>
          </p:nvPr>
        </p:nvSpPr>
        <p:spPr>
          <a:xfrm>
            <a:off x="0" y="0"/>
            <a:ext cx="9144000" cy="5143500"/>
          </a:xfrm>
          <a:prstGeom prst="rect">
            <a:avLst/>
          </a:prstGeom>
          <a:noFill/>
          <a:ln>
            <a:noFill/>
          </a:ln>
        </p:spPr>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0_Full Image">
  <p:cSld name="20_Full Image">
    <p:spTree>
      <p:nvGrpSpPr>
        <p:cNvPr id="78" name="Shape 78"/>
        <p:cNvGrpSpPr/>
        <p:nvPr/>
      </p:nvGrpSpPr>
      <p:grpSpPr>
        <a:xfrm>
          <a:off x="0" y="0"/>
          <a:ext cx="0" cy="0"/>
          <a:chOff x="0" y="0"/>
          <a:chExt cx="0" cy="0"/>
        </a:xfrm>
      </p:grpSpPr>
      <p:sp>
        <p:nvSpPr>
          <p:cNvPr id="79" name="Google Shape;79;p25"/>
          <p:cNvSpPr/>
          <p:nvPr>
            <p:ph idx="2" type="pic"/>
          </p:nvPr>
        </p:nvSpPr>
        <p:spPr>
          <a:xfrm>
            <a:off x="-13378" y="0"/>
            <a:ext cx="3021300" cy="5143500"/>
          </a:xfrm>
          <a:prstGeom prst="rect">
            <a:avLst/>
          </a:prstGeom>
          <a:noFill/>
          <a:ln>
            <a:noFill/>
          </a:ln>
        </p:spPr>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Full Image">
  <p:cSld name="3_Full Image">
    <p:spTree>
      <p:nvGrpSpPr>
        <p:cNvPr id="80" name="Shape 80"/>
        <p:cNvGrpSpPr/>
        <p:nvPr/>
      </p:nvGrpSpPr>
      <p:grpSpPr>
        <a:xfrm>
          <a:off x="0" y="0"/>
          <a:ext cx="0" cy="0"/>
          <a:chOff x="0" y="0"/>
          <a:chExt cx="0" cy="0"/>
        </a:xfrm>
      </p:grpSpPr>
      <p:sp>
        <p:nvSpPr>
          <p:cNvPr id="81" name="Google Shape;81;p26"/>
          <p:cNvSpPr/>
          <p:nvPr>
            <p:ph idx="2" type="pic"/>
          </p:nvPr>
        </p:nvSpPr>
        <p:spPr>
          <a:xfrm>
            <a:off x="0" y="0"/>
            <a:ext cx="4572000" cy="4229100"/>
          </a:xfrm>
          <a:prstGeom prst="rect">
            <a:avLst/>
          </a:prstGeom>
          <a:noFill/>
          <a:ln>
            <a:noFill/>
          </a:ln>
        </p:spPr>
      </p:sp>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Full Image">
  <p:cSld name="1_Full Image">
    <p:spTree>
      <p:nvGrpSpPr>
        <p:cNvPr id="82" name="Shape 82"/>
        <p:cNvGrpSpPr/>
        <p:nvPr/>
      </p:nvGrpSpPr>
      <p:grpSpPr>
        <a:xfrm>
          <a:off x="0" y="0"/>
          <a:ext cx="0" cy="0"/>
          <a:chOff x="0" y="0"/>
          <a:chExt cx="0" cy="0"/>
        </a:xfrm>
      </p:grpSpPr>
      <p:sp>
        <p:nvSpPr>
          <p:cNvPr id="83" name="Google Shape;83;p27"/>
          <p:cNvSpPr/>
          <p:nvPr>
            <p:ph idx="2" type="pic"/>
          </p:nvPr>
        </p:nvSpPr>
        <p:spPr>
          <a:xfrm>
            <a:off x="485775" y="485775"/>
            <a:ext cx="8172600" cy="4172100"/>
          </a:xfrm>
          <a:prstGeom prst="rect">
            <a:avLst/>
          </a:prstGeom>
          <a:noFill/>
          <a:ln>
            <a:noFill/>
          </a:ln>
        </p:spPr>
      </p:sp>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General">
  <p:cSld name="General">
    <p:spTree>
      <p:nvGrpSpPr>
        <p:cNvPr id="84" name="Shape 84"/>
        <p:cNvGrpSpPr/>
        <p:nvPr/>
      </p:nvGrpSpPr>
      <p:grpSpPr>
        <a:xfrm>
          <a:off x="0" y="0"/>
          <a:ext cx="0" cy="0"/>
          <a:chOff x="0" y="0"/>
          <a:chExt cx="0" cy="0"/>
        </a:xfrm>
      </p:grpSpPr>
      <p:sp>
        <p:nvSpPr>
          <p:cNvPr id="85" name="Google Shape;85;p28"/>
          <p:cNvSpPr txBox="1"/>
          <p:nvPr>
            <p:ph type="title"/>
          </p:nvPr>
        </p:nvSpPr>
        <p:spPr>
          <a:xfrm>
            <a:off x="289367" y="273844"/>
            <a:ext cx="8565300" cy="447900"/>
          </a:xfrm>
          <a:prstGeom prst="rect">
            <a:avLst/>
          </a:prstGeom>
          <a:noFill/>
          <a:ln>
            <a:noFill/>
          </a:ln>
        </p:spPr>
        <p:txBody>
          <a:bodyPr anchorCtr="0" anchor="ctr" bIns="34275" lIns="68575" spcFirstLastPara="1" rIns="68575" wrap="square" tIns="34275">
            <a:normAutofit/>
          </a:bodyPr>
          <a:lstStyle>
            <a:lvl1pPr lvl="0" algn="ctr">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rm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p9"/>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rmAutofit/>
          </a:bodyPr>
          <a:lstStyle>
            <a:lvl1pPr indent="-228600" lvl="0" marL="457200" algn="l">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0" Type="http://schemas.openxmlformats.org/officeDocument/2006/relationships/slideLayout" Target="../slideLayouts/slideLayout21.xml"/><Relationship Id="rId13" Type="http://schemas.openxmlformats.org/officeDocument/2006/relationships/slideLayout" Target="../slideLayouts/slideLayout24.xml"/><Relationship Id="rId12" Type="http://schemas.openxmlformats.org/officeDocument/2006/relationships/slideLayout" Target="../slideLayouts/slideLayout23.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5" Type="http://schemas.openxmlformats.org/officeDocument/2006/relationships/slideLayout" Target="../slideLayouts/slideLayout26.xml"/><Relationship Id="rId14" Type="http://schemas.openxmlformats.org/officeDocument/2006/relationships/slideLayout" Target="../slideLayouts/slideLayout25.xml"/><Relationship Id="rId16" Type="http://schemas.openxmlformats.org/officeDocument/2006/relationships/theme" Target="../theme/theme3.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fr"/>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0" name="Shape 50"/>
        <p:cNvGrpSpPr/>
        <p:nvPr/>
      </p:nvGrpSpPr>
      <p:grpSpPr>
        <a:xfrm>
          <a:off x="0" y="0"/>
          <a:ext cx="0" cy="0"/>
          <a:chOff x="0" y="0"/>
          <a:chExt cx="0" cy="0"/>
        </a:xfrm>
      </p:grpSpPr>
      <p:sp>
        <p:nvSpPr>
          <p:cNvPr id="51" name="Google Shape;51;p13"/>
          <p:cNvSpPr txBox="1"/>
          <p:nvPr>
            <p:ph type="title"/>
          </p:nvPr>
        </p:nvSpPr>
        <p:spPr>
          <a:xfrm>
            <a:off x="289367" y="273844"/>
            <a:ext cx="8565300" cy="447900"/>
          </a:xfrm>
          <a:prstGeom prst="rect">
            <a:avLst/>
          </a:prstGeom>
          <a:noFill/>
          <a:ln>
            <a:noFill/>
          </a:ln>
        </p:spPr>
        <p:txBody>
          <a:bodyPr anchorCtr="0" anchor="ctr" bIns="34275" lIns="68575" spcFirstLastPara="1" rIns="68575" wrap="square" tIns="34275">
            <a:normAutofit/>
          </a:bodyPr>
          <a:lstStyle>
            <a:lvl1pPr lvl="0" marR="0" algn="ctr">
              <a:lnSpc>
                <a:spcPct val="90000"/>
              </a:lnSpc>
              <a:spcBef>
                <a:spcPts val="0"/>
              </a:spcBef>
              <a:spcAft>
                <a:spcPts val="0"/>
              </a:spcAft>
              <a:buClr>
                <a:schemeClr val="dk1"/>
              </a:buClr>
              <a:buSzPts val="2600"/>
              <a:buFont typeface="Open Sans"/>
              <a:buNone/>
              <a:defRPr b="1" i="0" sz="2600" u="none" cap="none" strike="noStrike">
                <a:solidFill>
                  <a:schemeClr val="dk1"/>
                </a:solidFill>
                <a:latin typeface="Open Sans"/>
                <a:ea typeface="Open Sans"/>
                <a:cs typeface="Open Sans"/>
                <a:sym typeface="Open Sans"/>
              </a:defRPr>
            </a:lvl1pPr>
            <a:lvl2pPr lvl="1">
              <a:spcBef>
                <a:spcPts val="0"/>
              </a:spcBef>
              <a:spcAft>
                <a:spcPts val="0"/>
              </a:spcAft>
              <a:buSzPts val="1100"/>
              <a:buNone/>
              <a:defRPr sz="1400"/>
            </a:lvl2pPr>
            <a:lvl3pPr lvl="2">
              <a:spcBef>
                <a:spcPts val="0"/>
              </a:spcBef>
              <a:spcAft>
                <a:spcPts val="0"/>
              </a:spcAft>
              <a:buSzPts val="1100"/>
              <a:buNone/>
              <a:defRPr sz="1400"/>
            </a:lvl3pPr>
            <a:lvl4pPr lvl="3">
              <a:spcBef>
                <a:spcPts val="0"/>
              </a:spcBef>
              <a:spcAft>
                <a:spcPts val="0"/>
              </a:spcAft>
              <a:buSzPts val="1100"/>
              <a:buNone/>
              <a:defRPr sz="1400"/>
            </a:lvl4pPr>
            <a:lvl5pPr lvl="4">
              <a:spcBef>
                <a:spcPts val="0"/>
              </a:spcBef>
              <a:spcAft>
                <a:spcPts val="0"/>
              </a:spcAft>
              <a:buSzPts val="1100"/>
              <a:buNone/>
              <a:defRPr sz="1400"/>
            </a:lvl5pPr>
            <a:lvl6pPr lvl="5">
              <a:spcBef>
                <a:spcPts val="0"/>
              </a:spcBef>
              <a:spcAft>
                <a:spcPts val="0"/>
              </a:spcAft>
              <a:buSzPts val="1100"/>
              <a:buNone/>
              <a:defRPr sz="1400"/>
            </a:lvl6pPr>
            <a:lvl7pPr lvl="6">
              <a:spcBef>
                <a:spcPts val="0"/>
              </a:spcBef>
              <a:spcAft>
                <a:spcPts val="0"/>
              </a:spcAft>
              <a:buSzPts val="1100"/>
              <a:buNone/>
              <a:defRPr sz="1400"/>
            </a:lvl7pPr>
            <a:lvl8pPr lvl="7">
              <a:spcBef>
                <a:spcPts val="0"/>
              </a:spcBef>
              <a:spcAft>
                <a:spcPts val="0"/>
              </a:spcAft>
              <a:buSzPts val="1100"/>
              <a:buNone/>
              <a:defRPr sz="1400"/>
            </a:lvl8pPr>
            <a:lvl9pPr lvl="8">
              <a:spcBef>
                <a:spcPts val="0"/>
              </a:spcBef>
              <a:spcAft>
                <a:spcPts val="0"/>
              </a:spcAft>
              <a:buSzPts val="1100"/>
              <a:buNone/>
              <a:defRPr sz="1400"/>
            </a:lvl9pPr>
          </a:lstStyle>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 id="2147483671" r:id="rId13"/>
    <p:sldLayoutId id="2147483672" r:id="rId14"/>
    <p:sldLayoutId id="2147483673" r:id="rId1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pic>
        <p:nvPicPr>
          <p:cNvPr id="90" name="Google Shape;90;p29"/>
          <p:cNvPicPr preferRelativeResize="0"/>
          <p:nvPr/>
        </p:nvPicPr>
        <p:blipFill>
          <a:blip r:embed="rId3">
            <a:alphaModFix/>
          </a:blip>
          <a:stretch>
            <a:fillRect/>
          </a:stretch>
        </p:blipFill>
        <p:spPr>
          <a:xfrm>
            <a:off x="519700" y="906975"/>
            <a:ext cx="1476900" cy="1030509"/>
          </a:xfrm>
          <a:prstGeom prst="rect">
            <a:avLst/>
          </a:prstGeom>
          <a:noFill/>
          <a:ln>
            <a:noFill/>
          </a:ln>
        </p:spPr>
      </p:pic>
      <p:pic>
        <p:nvPicPr>
          <p:cNvPr id="91" name="Google Shape;91;p29"/>
          <p:cNvPicPr preferRelativeResize="0"/>
          <p:nvPr/>
        </p:nvPicPr>
        <p:blipFill>
          <a:blip r:embed="rId3">
            <a:alphaModFix/>
          </a:blip>
          <a:stretch>
            <a:fillRect/>
          </a:stretch>
        </p:blipFill>
        <p:spPr>
          <a:xfrm>
            <a:off x="2334766" y="906975"/>
            <a:ext cx="1476900" cy="1030509"/>
          </a:xfrm>
          <a:prstGeom prst="rect">
            <a:avLst/>
          </a:prstGeom>
          <a:noFill/>
          <a:ln>
            <a:noFill/>
          </a:ln>
        </p:spPr>
      </p:pic>
      <p:pic>
        <p:nvPicPr>
          <p:cNvPr id="92" name="Google Shape;92;p29"/>
          <p:cNvPicPr preferRelativeResize="0"/>
          <p:nvPr/>
        </p:nvPicPr>
        <p:blipFill>
          <a:blip r:embed="rId3">
            <a:alphaModFix/>
          </a:blip>
          <a:stretch>
            <a:fillRect/>
          </a:stretch>
        </p:blipFill>
        <p:spPr>
          <a:xfrm>
            <a:off x="2334766" y="2202375"/>
            <a:ext cx="1476900" cy="1030509"/>
          </a:xfrm>
          <a:prstGeom prst="rect">
            <a:avLst/>
          </a:prstGeom>
          <a:noFill/>
          <a:ln>
            <a:noFill/>
          </a:ln>
        </p:spPr>
      </p:pic>
      <p:pic>
        <p:nvPicPr>
          <p:cNvPr id="93" name="Google Shape;93;p29"/>
          <p:cNvPicPr preferRelativeResize="0"/>
          <p:nvPr/>
        </p:nvPicPr>
        <p:blipFill>
          <a:blip r:embed="rId3">
            <a:alphaModFix/>
          </a:blip>
          <a:stretch>
            <a:fillRect/>
          </a:stretch>
        </p:blipFill>
        <p:spPr>
          <a:xfrm>
            <a:off x="505966" y="2202375"/>
            <a:ext cx="1476900" cy="1030509"/>
          </a:xfrm>
          <a:prstGeom prst="rect">
            <a:avLst/>
          </a:prstGeom>
          <a:noFill/>
          <a:ln>
            <a:noFill/>
          </a:ln>
        </p:spPr>
      </p:pic>
      <p:sp>
        <p:nvSpPr>
          <p:cNvPr id="94" name="Google Shape;94;p29"/>
          <p:cNvSpPr txBox="1"/>
          <p:nvPr/>
        </p:nvSpPr>
        <p:spPr>
          <a:xfrm>
            <a:off x="5213039" y="1080068"/>
            <a:ext cx="2829300" cy="1269900"/>
          </a:xfrm>
          <a:prstGeom prst="rect">
            <a:avLst/>
          </a:prstGeom>
          <a:noFill/>
          <a:ln>
            <a:noFill/>
          </a:ln>
        </p:spPr>
        <p:txBody>
          <a:bodyPr anchorCtr="0" anchor="t" bIns="34275" lIns="68575" spcFirstLastPara="1" rIns="68575" wrap="square" tIns="34275">
            <a:spAutoFit/>
          </a:bodyPr>
          <a:lstStyle/>
          <a:p>
            <a:pPr indent="0" lvl="0" marL="0" marR="0" rtl="0" algn="l">
              <a:lnSpc>
                <a:spcPct val="100000"/>
              </a:lnSpc>
              <a:spcBef>
                <a:spcPts val="0"/>
              </a:spcBef>
              <a:spcAft>
                <a:spcPts val="0"/>
              </a:spcAft>
              <a:buNone/>
            </a:pPr>
            <a:r>
              <a:rPr lang="fr" sz="2600">
                <a:solidFill>
                  <a:srgbClr val="3F3F3F"/>
                </a:solidFill>
                <a:latin typeface="Montserrat"/>
                <a:ea typeface="Montserrat"/>
                <a:cs typeface="Montserrat"/>
                <a:sym typeface="Montserrat"/>
              </a:rPr>
              <a:t>TITRE DE LA RÉFÉRENCE</a:t>
            </a:r>
            <a:endParaRPr sz="2600">
              <a:solidFill>
                <a:srgbClr val="3F3F3F"/>
              </a:solidFill>
              <a:latin typeface="Montserrat"/>
              <a:ea typeface="Montserrat"/>
              <a:cs typeface="Montserrat"/>
              <a:sym typeface="Montserrat"/>
            </a:endParaRPr>
          </a:p>
          <a:p>
            <a:pPr indent="0" lvl="0" marL="0" marR="0" rtl="0" algn="l">
              <a:lnSpc>
                <a:spcPct val="100000"/>
              </a:lnSpc>
              <a:spcBef>
                <a:spcPts val="0"/>
              </a:spcBef>
              <a:spcAft>
                <a:spcPts val="0"/>
              </a:spcAft>
              <a:buNone/>
            </a:pPr>
            <a:r>
              <a:t/>
            </a:r>
            <a:endParaRPr sz="2600">
              <a:solidFill>
                <a:srgbClr val="3F3F3F"/>
              </a:solidFill>
              <a:latin typeface="Montserrat"/>
              <a:ea typeface="Montserrat"/>
              <a:cs typeface="Montserrat"/>
              <a:sym typeface="Montserrat"/>
            </a:endParaRPr>
          </a:p>
        </p:txBody>
      </p:sp>
      <p:sp>
        <p:nvSpPr>
          <p:cNvPr id="95" name="Google Shape;95;p29"/>
          <p:cNvSpPr txBox="1"/>
          <p:nvPr/>
        </p:nvSpPr>
        <p:spPr>
          <a:xfrm>
            <a:off x="5245602" y="872319"/>
            <a:ext cx="2764200" cy="207900"/>
          </a:xfrm>
          <a:prstGeom prst="rect">
            <a:avLst/>
          </a:prstGeom>
          <a:noFill/>
          <a:ln>
            <a:noFill/>
          </a:ln>
        </p:spPr>
        <p:txBody>
          <a:bodyPr anchorCtr="0" anchor="t" bIns="34275" lIns="68575" spcFirstLastPara="1" rIns="68575" wrap="square" tIns="34275">
            <a:spAutoFit/>
          </a:bodyPr>
          <a:lstStyle/>
          <a:p>
            <a:pPr indent="0" lvl="0" marL="0" marR="0" rtl="0" algn="l">
              <a:spcBef>
                <a:spcPts val="0"/>
              </a:spcBef>
              <a:spcAft>
                <a:spcPts val="0"/>
              </a:spcAft>
              <a:buNone/>
            </a:pPr>
            <a:r>
              <a:rPr lang="fr" sz="900">
                <a:solidFill>
                  <a:srgbClr val="BFBFBF"/>
                </a:solidFill>
                <a:latin typeface="Montserrat"/>
                <a:ea typeface="Montserrat"/>
                <a:cs typeface="Montserrat"/>
                <a:sym typeface="Montserrat"/>
              </a:rPr>
              <a:t>Année</a:t>
            </a:r>
            <a:endParaRPr sz="1100"/>
          </a:p>
        </p:txBody>
      </p:sp>
      <p:sp>
        <p:nvSpPr>
          <p:cNvPr id="96" name="Google Shape;96;p29"/>
          <p:cNvSpPr txBox="1"/>
          <p:nvPr/>
        </p:nvSpPr>
        <p:spPr>
          <a:xfrm>
            <a:off x="5228932" y="2080349"/>
            <a:ext cx="2949900" cy="2294700"/>
          </a:xfrm>
          <a:prstGeom prst="rect">
            <a:avLst/>
          </a:prstGeom>
          <a:noFill/>
          <a:ln>
            <a:noFill/>
          </a:ln>
        </p:spPr>
        <p:txBody>
          <a:bodyPr anchorCtr="0" anchor="t" bIns="34275" lIns="68575" spcFirstLastPara="1" rIns="68575" wrap="square" tIns="34275">
            <a:spAutoFit/>
          </a:bodyPr>
          <a:lstStyle/>
          <a:p>
            <a:pPr indent="0" lvl="0" marL="0" rtl="0" algn="l">
              <a:lnSpc>
                <a:spcPct val="218390"/>
              </a:lnSpc>
              <a:spcBef>
                <a:spcPts val="0"/>
              </a:spcBef>
              <a:spcAft>
                <a:spcPts val="0"/>
              </a:spcAft>
              <a:buNone/>
            </a:pPr>
            <a:r>
              <a:rPr lang="fr" sz="700">
                <a:solidFill>
                  <a:srgbClr val="BFBFBF"/>
                </a:solidFill>
              </a:rPr>
              <a:t>Description de la référence en 80 mots environ…Lorem ipsum dolor sit amet, consectetur adipiscing elit. Sed euismod sed mauris eu pharetra. Vivamus fringilla vel ante ut faucibus. Sed elit velit, bibendum eget leo at, vulputate vestibulum turpis. Aliquam aliquam eros et tortor ultrices posuere. Integer malesuada, ipsum et laoreet eleifend, libero ex consectetur ligula, a ullamcorper odio diam sit amet tortor. Fusce nibh ex, viverra sit amet elit in, aliquam semper urna. Maecenas bibendum iaculis ornare. Maecenas dui nisi, efficitur ac vehicula in, porttitor eget quam. Suspendisse.</a:t>
            </a:r>
            <a:endParaRPr sz="1100">
              <a:solidFill>
                <a:schemeClr val="dk1"/>
              </a:solidFill>
            </a:endParaRPr>
          </a:p>
          <a:p>
            <a:pPr indent="0" lvl="0" marL="0" marR="0" rtl="0" algn="ctr">
              <a:lnSpc>
                <a:spcPct val="218390"/>
              </a:lnSpc>
              <a:spcBef>
                <a:spcPts val="0"/>
              </a:spcBef>
              <a:spcAft>
                <a:spcPts val="0"/>
              </a:spcAft>
              <a:buNone/>
            </a:pPr>
            <a:r>
              <a:t/>
            </a:r>
            <a:endParaRPr sz="700">
              <a:solidFill>
                <a:srgbClr val="BFBFBF"/>
              </a:solidFill>
            </a:endParaRPr>
          </a:p>
        </p:txBody>
      </p:sp>
      <p:grpSp>
        <p:nvGrpSpPr>
          <p:cNvPr id="97" name="Google Shape;97;p29"/>
          <p:cNvGrpSpPr/>
          <p:nvPr/>
        </p:nvGrpSpPr>
        <p:grpSpPr>
          <a:xfrm>
            <a:off x="5289255" y="246103"/>
            <a:ext cx="1369625" cy="461400"/>
            <a:chOff x="3087980" y="2825653"/>
            <a:chExt cx="1369625" cy="461400"/>
          </a:xfrm>
        </p:grpSpPr>
        <p:pic>
          <p:nvPicPr>
            <p:cNvPr id="98" name="Google Shape;98;p29"/>
            <p:cNvPicPr preferRelativeResize="0"/>
            <p:nvPr/>
          </p:nvPicPr>
          <p:blipFill rotWithShape="1">
            <a:blip r:embed="rId4">
              <a:alphaModFix/>
            </a:blip>
            <a:srcRect b="0" l="0" r="75715" t="0"/>
            <a:stretch/>
          </p:blipFill>
          <p:spPr>
            <a:xfrm>
              <a:off x="3087980" y="2886739"/>
              <a:ext cx="231151" cy="269200"/>
            </a:xfrm>
            <a:prstGeom prst="rect">
              <a:avLst/>
            </a:prstGeom>
            <a:noFill/>
            <a:ln>
              <a:noFill/>
            </a:ln>
          </p:spPr>
        </p:pic>
        <p:sp>
          <p:nvSpPr>
            <p:cNvPr id="99" name="Google Shape;99;p29"/>
            <p:cNvSpPr txBox="1"/>
            <p:nvPr/>
          </p:nvSpPr>
          <p:spPr>
            <a:xfrm>
              <a:off x="3297205" y="2825653"/>
              <a:ext cx="1160400" cy="461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fr" sz="900"/>
                <a:t>Logo de votre client</a:t>
              </a:r>
              <a:endParaRPr sz="900"/>
            </a:p>
          </p:txBody>
        </p:sp>
      </p:gr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1_Office Theme">
  <a:themeElements>
    <a:clrScheme name="Custom 2">
      <a:dk1>
        <a:srgbClr val="000000"/>
      </a:dk1>
      <a:lt1>
        <a:srgbClr val="FFFFFF"/>
      </a:lt1>
      <a:dk2>
        <a:srgbClr val="455F51"/>
      </a:dk2>
      <a:lt2>
        <a:srgbClr val="E3DED1"/>
      </a:lt2>
      <a:accent1>
        <a:srgbClr val="FFC000"/>
      </a:accent1>
      <a:accent2>
        <a:srgbClr val="FF0000"/>
      </a:accent2>
      <a:accent3>
        <a:srgbClr val="C00000"/>
      </a:accent3>
      <a:accent4>
        <a:srgbClr val="7030A0"/>
      </a:accent4>
      <a:accent5>
        <a:srgbClr val="0070C0"/>
      </a:accent5>
      <a:accent6>
        <a:srgbClr val="00B0F0"/>
      </a:accent6>
      <a:hlink>
        <a:srgbClr val="92D050"/>
      </a:hlink>
      <a:folHlink>
        <a:srgbClr val="C0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